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6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2CB0-8BCF-4BD2-A022-03576D7AD7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25D3-BBE1-4258-9298-5E368EB7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954FE-C44A-4D32-9E2A-78B8966A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98"/>
            <a:ext cx="9144000" cy="64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E6B74-F201-4E65-8CB4-E373C896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22"/>
            <a:ext cx="9144000" cy="64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F616D-3158-4F30-A2E3-4B93E78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96"/>
            <a:ext cx="9144000" cy="64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DE192-A139-467B-9EAD-BC2DB21A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39"/>
            <a:ext cx="9144000" cy="6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9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8CBDB-19FB-42F0-89B9-C07A2A08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01"/>
            <a:ext cx="9144000" cy="64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8167C-9532-4DD2-AE4C-EAFCF7B91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41"/>
            <a:ext cx="9144000" cy="64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1E4A9-5854-4D71-8E87-63F0E647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07"/>
            <a:ext cx="9144000" cy="6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07653-211E-4871-AF95-472AD801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4"/>
            <a:ext cx="9144000" cy="6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5C5E6-B39F-45AD-A882-F3B8E728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96"/>
            <a:ext cx="9144000" cy="64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1827A-F08B-4C37-982E-A3D3CFEC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96"/>
            <a:ext cx="9144000" cy="64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84F85F3ECA540B69919C16785ED4E" ma:contentTypeVersion="4" ma:contentTypeDescription="Create a new document." ma:contentTypeScope="" ma:versionID="6525d672c219ed56cbe72167f07d13b5">
  <xsd:schema xmlns:xsd="http://www.w3.org/2001/XMLSchema" xmlns:xs="http://www.w3.org/2001/XMLSchema" xmlns:p="http://schemas.microsoft.com/office/2006/metadata/properties" xmlns:ns3="0c97e6ac-8c8e-44de-ac60-f8bfb490c092" targetNamespace="http://schemas.microsoft.com/office/2006/metadata/properties" ma:root="true" ma:fieldsID="4e9c57cc8607bad87e27588b8bafaaab" ns3:_="">
    <xsd:import namespace="0c97e6ac-8c8e-44de-ac60-f8bfb490c0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7e6ac-8c8e-44de-ac60-f8bfb490c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E17406-831F-468A-B1B9-B6C51EF22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7e6ac-8c8e-44de-ac60-f8bfb490c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8EB89D-BE36-4D82-89BF-C9CAEB2C8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116BF-F33F-490B-A294-D51725F817ED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0c97e6ac-8c8e-44de-ac60-f8bfb490c09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Jovana Ciric</dc:creator>
  <cp:lastModifiedBy>Jovana Ciric</cp:lastModifiedBy>
  <cp:revision>1</cp:revision>
  <dcterms:created xsi:type="dcterms:W3CDTF">2021-12-02T15:32:43Z</dcterms:created>
  <dcterms:modified xsi:type="dcterms:W3CDTF">2021-12-02T15:37:59Z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0x010100CE284F85F3ECA540B69919C16785ED4E</vt:lpwstr>
  </property>
</Properties>
</file>